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4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E05FFBB-03ED-4717-A386-273A5498332B}" type="datetimeFigureOut">
              <a:rPr lang="nl-NL" smtClean="0"/>
              <a:t>18-9-2018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18-9-2018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18-9-2018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18-9-2018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18-9-2018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18-9-2018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18-9-2018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18-9-2018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18-9-2018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18-9-2018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18-9-2018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E05FFBB-03ED-4717-A386-273A5498332B}" type="datetimeFigureOut">
              <a:rPr lang="nl-NL" smtClean="0"/>
              <a:t>18-9-2018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erwijzer.com/zelf-een-brok-beoordelen-6-stappen" TargetMode="External"/><Relationship Id="rId2" Type="http://schemas.openxmlformats.org/officeDocument/2006/relationships/hyperlink" Target="http://www.voerwijzer.com/wat-een-goede-bro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31535" y="0"/>
            <a:ext cx="3313355" cy="766056"/>
          </a:xfrm>
        </p:spPr>
        <p:txBody>
          <a:bodyPr/>
          <a:lstStyle/>
          <a:p>
            <a:r>
              <a:rPr lang="nl-NL" dirty="0" smtClean="0"/>
              <a:t>Voeding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736079" y="908720"/>
            <a:ext cx="3309803" cy="1260629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Basis en paraveterinair 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852936"/>
            <a:ext cx="3528053" cy="264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3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Deze les: alles over de kat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Verschillende soorten voer</a:t>
            </a:r>
          </a:p>
          <a:p>
            <a:r>
              <a:rPr lang="nl-NL" dirty="0" smtClean="0"/>
              <a:t>Essentiele voedingsstoffen</a:t>
            </a:r>
          </a:p>
          <a:p>
            <a:r>
              <a:rPr lang="nl-NL" dirty="0" smtClean="0"/>
              <a:t>Verschillende merken</a:t>
            </a:r>
          </a:p>
          <a:p>
            <a:r>
              <a:rPr lang="nl-NL" dirty="0" smtClean="0"/>
              <a:t>Veel gemaakte fouten</a:t>
            </a:r>
          </a:p>
          <a:p>
            <a:endParaRPr lang="nl-NL" dirty="0" smtClean="0"/>
          </a:p>
          <a:p>
            <a:pPr marL="68580" indent="0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4716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</p:spTree>
    <p:extLst>
      <p:ext uri="{BB962C8B-B14F-4D97-AF65-F5344CB8AC3E}">
        <p14:creationId xmlns:p14="http://schemas.microsoft.com/office/powerpoint/2010/main" val="248426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De kat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Afhankelijk van dierlijke eiwitten</a:t>
            </a:r>
          </a:p>
          <a:p>
            <a:r>
              <a:rPr lang="nl-NL" dirty="0" smtClean="0"/>
              <a:t>Kieskeurig</a:t>
            </a:r>
          </a:p>
          <a:p>
            <a:r>
              <a:rPr lang="nl-NL" dirty="0" smtClean="0"/>
              <a:t>Snel gebrek aan vitamines en aminozuren</a:t>
            </a:r>
          </a:p>
          <a:p>
            <a:pPr marL="68580" indent="0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4716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</p:spTree>
    <p:extLst>
      <p:ext uri="{BB962C8B-B14F-4D97-AF65-F5344CB8AC3E}">
        <p14:creationId xmlns:p14="http://schemas.microsoft.com/office/powerpoint/2010/main" val="55665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Verschillende soorten voer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Brokken</a:t>
            </a:r>
          </a:p>
          <a:p>
            <a:r>
              <a:rPr lang="nl-NL" dirty="0" smtClean="0"/>
              <a:t>KVV</a:t>
            </a:r>
          </a:p>
          <a:p>
            <a:r>
              <a:rPr lang="nl-NL" dirty="0" smtClean="0"/>
              <a:t>BARF</a:t>
            </a:r>
          </a:p>
          <a:p>
            <a:r>
              <a:rPr lang="nl-NL" dirty="0" smtClean="0"/>
              <a:t>Prooidieren</a:t>
            </a:r>
          </a:p>
          <a:p>
            <a:endParaRPr lang="nl-NL" dirty="0" smtClean="0"/>
          </a:p>
          <a:p>
            <a:pPr marL="68580" indent="0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4716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428" y="2336050"/>
            <a:ext cx="2332203" cy="174915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427" y="4387415"/>
            <a:ext cx="2332203" cy="174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48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Essentiele voedingsstoffen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Kan het dier niet zelf aanmaken</a:t>
            </a:r>
          </a:p>
          <a:p>
            <a:r>
              <a:rPr lang="nl-NL" dirty="0" smtClean="0"/>
              <a:t>Vetzuren (linoleenzuur en alfa-linoleenzuur)</a:t>
            </a:r>
            <a:br>
              <a:rPr lang="nl-NL" dirty="0" smtClean="0"/>
            </a:br>
            <a:r>
              <a:rPr lang="nl-NL" dirty="0" smtClean="0"/>
              <a:t>zorgt voor beperking waterverlies via huid en transport in het lichaam</a:t>
            </a:r>
          </a:p>
          <a:p>
            <a:r>
              <a:rPr lang="nl-NL" dirty="0" smtClean="0"/>
              <a:t>Vitamine B3</a:t>
            </a:r>
          </a:p>
          <a:p>
            <a:r>
              <a:rPr lang="nl-NL" dirty="0" smtClean="0"/>
              <a:t>Aminozuren: </a:t>
            </a:r>
            <a:r>
              <a:rPr lang="nl-NL" dirty="0" err="1" smtClean="0"/>
              <a:t>taurine</a:t>
            </a:r>
            <a:r>
              <a:rPr lang="nl-NL" dirty="0" smtClean="0"/>
              <a:t> en arginine (hart)</a:t>
            </a:r>
          </a:p>
          <a:p>
            <a:r>
              <a:rPr lang="nl-NL" dirty="0" smtClean="0"/>
              <a:t>Biologische waarde van eiwit van belang!</a:t>
            </a:r>
          </a:p>
          <a:p>
            <a:pPr marL="68580" indent="0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4716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</p:spTree>
    <p:extLst>
      <p:ext uri="{BB962C8B-B14F-4D97-AF65-F5344CB8AC3E}">
        <p14:creationId xmlns:p14="http://schemas.microsoft.com/office/powerpoint/2010/main" val="274888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Verschillende merken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hlinkClick r:id="rId2"/>
              </a:rPr>
              <a:t>Waar moet het aan voldoen?</a:t>
            </a:r>
            <a:endParaRPr lang="nl-NL" dirty="0" smtClean="0"/>
          </a:p>
          <a:p>
            <a:r>
              <a:rPr lang="nl-NL" dirty="0" smtClean="0">
                <a:hlinkClick r:id="rId3"/>
              </a:rPr>
              <a:t>Hoe bepaald ik of voer goed is?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4716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</p:spTree>
    <p:extLst>
      <p:ext uri="{BB962C8B-B14F-4D97-AF65-F5344CB8AC3E}">
        <p14:creationId xmlns:p14="http://schemas.microsoft.com/office/powerpoint/2010/main" val="181250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Veel gemaakt fouten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Overdosis vit A (verlies tanden en botziekten)</a:t>
            </a:r>
          </a:p>
          <a:p>
            <a:r>
              <a:rPr lang="nl-NL" dirty="0" smtClean="0"/>
              <a:t>Chocolade (bevat </a:t>
            </a:r>
            <a:r>
              <a:rPr lang="nl-NL" dirty="0" err="1" smtClean="0"/>
              <a:t>etheobromine</a:t>
            </a:r>
            <a:r>
              <a:rPr lang="nl-NL" dirty="0" smtClean="0"/>
              <a:t> en tast zenuwstelsel aan)veel plassen braken en rillen.</a:t>
            </a:r>
          </a:p>
          <a:p>
            <a:r>
              <a:rPr lang="nl-NL" dirty="0" smtClean="0"/>
              <a:t>Ui</a:t>
            </a:r>
            <a:r>
              <a:rPr lang="nl-NL" dirty="0"/>
              <a:t> </a:t>
            </a:r>
            <a:r>
              <a:rPr lang="nl-NL" dirty="0" smtClean="0"/>
              <a:t>en knoflook(schadelijk stoffen ook na verhitten, schade aan rode bloedcellen en bloedarmoede)</a:t>
            </a:r>
          </a:p>
          <a:p>
            <a:r>
              <a:rPr lang="nl-NL" dirty="0" smtClean="0"/>
              <a:t>Melk (lactose)</a:t>
            </a:r>
          </a:p>
          <a:p>
            <a:endParaRPr lang="nl-NL" dirty="0" smtClean="0"/>
          </a:p>
        </p:txBody>
      </p:sp>
      <p:sp>
        <p:nvSpPr>
          <p:cNvPr id="4" name="Rechthoek 3"/>
          <p:cNvSpPr/>
          <p:nvPr/>
        </p:nvSpPr>
        <p:spPr>
          <a:xfrm>
            <a:off x="4716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</p:spTree>
    <p:extLst>
      <p:ext uri="{BB962C8B-B14F-4D97-AF65-F5344CB8AC3E}">
        <p14:creationId xmlns:p14="http://schemas.microsoft.com/office/powerpoint/2010/main" val="73822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Alles van de afgelopen weken komt in de toets.</a:t>
            </a:r>
          </a:p>
          <a:p>
            <a:r>
              <a:rPr lang="nl-NL" dirty="0" smtClean="0"/>
              <a:t>Volgende week gaan we herhalen en oefenen.</a:t>
            </a:r>
          </a:p>
          <a:p>
            <a:r>
              <a:rPr lang="nl-NL" dirty="0" smtClean="0"/>
              <a:t>Vandaag ga je </a:t>
            </a:r>
            <a:r>
              <a:rPr lang="nl-NL" smtClean="0"/>
              <a:t>een samenvatting maken.</a:t>
            </a:r>
            <a:endParaRPr lang="nl-NL" dirty="0" smtClean="0"/>
          </a:p>
        </p:txBody>
      </p:sp>
      <p:sp>
        <p:nvSpPr>
          <p:cNvPr id="4" name="Rechthoek 3"/>
          <p:cNvSpPr/>
          <p:nvPr/>
        </p:nvSpPr>
        <p:spPr>
          <a:xfrm>
            <a:off x="4716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</p:spTree>
    <p:extLst>
      <p:ext uri="{BB962C8B-B14F-4D97-AF65-F5344CB8AC3E}">
        <p14:creationId xmlns:p14="http://schemas.microsoft.com/office/powerpoint/2010/main" val="305843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306</TotalTime>
  <Words>148</Words>
  <Application>Microsoft Office PowerPoint</Application>
  <PresentationFormat>Diavoorstelling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Century Gothic</vt:lpstr>
      <vt:lpstr>Wingdings 2</vt:lpstr>
      <vt:lpstr>Austin</vt:lpstr>
      <vt:lpstr>Voeding</vt:lpstr>
      <vt:lpstr>Deze les: alles over de kat</vt:lpstr>
      <vt:lpstr>De kat</vt:lpstr>
      <vt:lpstr>Verschillende soorten voer</vt:lpstr>
      <vt:lpstr>Essentiele voedingsstoffen</vt:lpstr>
      <vt:lpstr>Verschillende merken</vt:lpstr>
      <vt:lpstr>Veel gemaakt fouten</vt:lpstr>
      <vt:lpstr>Opdrachten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Voeding</dc:title>
  <dc:creator>Helanie Aalders</dc:creator>
  <cp:lastModifiedBy>Nikki Pots</cp:lastModifiedBy>
  <cp:revision>29</cp:revision>
  <dcterms:created xsi:type="dcterms:W3CDTF">2012-12-04T08:48:12Z</dcterms:created>
  <dcterms:modified xsi:type="dcterms:W3CDTF">2018-09-18T09:53:35Z</dcterms:modified>
</cp:coreProperties>
</file>